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7102475" cy="9388475"/>
  <p:embeddedFontLst>
    <p:embeddedFont>
      <p:font typeface="Aharoni" panose="02010803020104030203" pitchFamily="2" charset="-79"/>
      <p:bold r:id="rId3"/>
    </p:embeddedFont>
    <p:embeddedFont>
      <p:font typeface="Arial Black" panose="020B0A04020102020204" pitchFamily="34" charset="0"/>
      <p:bold r:id="rId4"/>
    </p:embeddedFont>
    <p:embeddedFont>
      <p:font typeface="Berlin Sans FB Demi" panose="020E0802020502020306" pitchFamily="34" charset="0"/>
      <p:bold r:id="rId5"/>
    </p:embeddedFont>
    <p:embeddedFont>
      <p:font typeface="Book Antiqua" panose="02040602050305030304" pitchFamily="18" charset="0"/>
      <p:regular r:id="rId6"/>
      <p:bold r:id="rId7"/>
      <p:italic r:id="rId8"/>
      <p:boldItalic r:id="rId9"/>
    </p:embeddedFont>
    <p:embeddedFont>
      <p:font typeface="Lucida Sans" panose="020B060203050402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8367"/>
    <a:srgbClr val="72794F"/>
    <a:srgbClr val="000000"/>
    <a:srgbClr val="410741"/>
    <a:srgbClr val="FF3300"/>
    <a:srgbClr val="FF7C80"/>
    <a:srgbClr val="C71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3" autoAdjust="0"/>
    <p:restoredTop sz="94660"/>
  </p:normalViewPr>
  <p:slideViewPr>
    <p:cSldViewPr>
      <p:cViewPr varScale="1">
        <p:scale>
          <a:sx n="66" d="100"/>
          <a:sy n="66" d="100"/>
        </p:scale>
        <p:origin x="3438" y="2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font" Target="fonts/font11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viewProps" Target="viewProp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52C32-97FA-4760-93C4-E1DC8B11FE86}" type="datetimeFigureOut">
              <a:rPr lang="en-US" smtClean="0"/>
              <a:pPr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2C779-CF06-4415-B26F-AF7CCD25127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ublicdomainpictures.net/view-image.php?image=47242&amp;picture=background-concert-ticket-stubs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318897" y="533400"/>
            <a:ext cx="7132082" cy="1938992"/>
          </a:xfrm>
          <a:custGeom>
            <a:avLst/>
            <a:gdLst>
              <a:gd name="connsiteX0" fmla="*/ 0 w 6553200"/>
              <a:gd name="connsiteY0" fmla="*/ 0 h 1754326"/>
              <a:gd name="connsiteX1" fmla="*/ 6553200 w 6553200"/>
              <a:gd name="connsiteY1" fmla="*/ 0 h 1754326"/>
              <a:gd name="connsiteX2" fmla="*/ 6553200 w 6553200"/>
              <a:gd name="connsiteY2" fmla="*/ 1754326 h 1754326"/>
              <a:gd name="connsiteX3" fmla="*/ 0 w 6553200"/>
              <a:gd name="connsiteY3" fmla="*/ 1754326 h 1754326"/>
              <a:gd name="connsiteX4" fmla="*/ 0 w 6553200"/>
              <a:gd name="connsiteY4" fmla="*/ 0 h 1754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1754326">
                <a:moveTo>
                  <a:pt x="0" y="0"/>
                </a:moveTo>
                <a:lnTo>
                  <a:pt x="6553200" y="0"/>
                </a:lnTo>
                <a:lnTo>
                  <a:pt x="6553200" y="1754326"/>
                </a:lnTo>
                <a:lnTo>
                  <a:pt x="0" y="175432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style>
          <a:lnRef idx="1">
            <a:schemeClr val="accent1"/>
          </a:lnRef>
          <a:fillRef idx="1001">
            <a:schemeClr val="dk2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3200" b="1" dirty="0">
                <a:solidFill>
                  <a:schemeClr val="bg2">
                    <a:lumMod val="50000"/>
                  </a:schemeClr>
                </a:solidFill>
                <a:latin typeface="Berlin Sans FB Demi" pitchFamily="34" charset="0"/>
              </a:rPr>
              <a:t>6th Annual Car, Truck and Bike Show </a:t>
            </a:r>
          </a:p>
          <a:p>
            <a:pPr algn="ctr">
              <a:spcBef>
                <a:spcPts val="300"/>
              </a:spcBef>
            </a:pPr>
            <a:r>
              <a:rPr lang="en-US" b="1" dirty="0">
                <a:latin typeface="Berlin Sans FB Demi" pitchFamily="34" charset="0"/>
              </a:rPr>
              <a:t>Sponsored by Toys of Time </a:t>
            </a:r>
            <a:r>
              <a:rPr lang="en-US" b="1" dirty="0" err="1">
                <a:latin typeface="Berlin Sans FB Demi" pitchFamily="34" charset="0"/>
              </a:rPr>
              <a:t>Kruzers</a:t>
            </a:r>
            <a:r>
              <a:rPr lang="en-US" b="1" dirty="0">
                <a:latin typeface="Berlin Sans FB Demi" pitchFamily="34" charset="0"/>
              </a:rPr>
              <a:t> Car Club (TTK) and</a:t>
            </a:r>
          </a:p>
          <a:p>
            <a:pPr algn="ctr">
              <a:spcBef>
                <a:spcPts val="300"/>
              </a:spcBef>
            </a:pPr>
            <a:r>
              <a:rPr lang="en-US" b="1" dirty="0">
                <a:latin typeface="Berlin Sans FB Demi" pitchFamily="34" charset="0"/>
              </a:rPr>
              <a:t>Hosted by Christ Community Church</a:t>
            </a:r>
          </a:p>
          <a:p>
            <a:pPr algn="ctr">
              <a:spcBef>
                <a:spcPts val="300"/>
              </a:spcBef>
            </a:pPr>
            <a:endParaRPr lang="en-US" sz="1400" b="1" dirty="0">
              <a:latin typeface="Berlin Sans FB Demi" pitchFamily="34" charset="0"/>
            </a:endParaRPr>
          </a:p>
          <a:p>
            <a:pPr algn="ctr">
              <a:spcBef>
                <a:spcPts val="300"/>
              </a:spcBef>
            </a:pPr>
            <a:endParaRPr lang="en-US" sz="1400" b="1" dirty="0">
              <a:latin typeface="Berlin Sans FB Demi" pitchFamily="34" charset="0"/>
            </a:endParaRPr>
          </a:p>
          <a:p>
            <a:pPr algn="ctr"/>
            <a:endParaRPr lang="en-US" sz="1400" b="1" cap="all" spc="300" normalizeH="1" dirty="0">
              <a:ln w="11430" cmpd="sng">
                <a:noFill/>
                <a:prstDash val="solid"/>
                <a:miter lim="800000"/>
              </a:ln>
              <a:solidFill>
                <a:schemeClr val="tx2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Picture 4" descr="toys_of_time logo ne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9888" y="1614149"/>
            <a:ext cx="2085335" cy="17432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7700" y="3428762"/>
            <a:ext cx="4495800" cy="160043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200" b="1" cap="all" dirty="0">
                <a:solidFill>
                  <a:srgbClr val="458367"/>
                </a:solidFill>
                <a:latin typeface="Arial Black" pitchFamily="34" charset="0"/>
                <a:cs typeface="Aharoni" pitchFamily="2" charset="-79"/>
              </a:rPr>
              <a:t>Event will be held at </a:t>
            </a:r>
          </a:p>
          <a:p>
            <a:pPr algn="ctr"/>
            <a:endParaRPr lang="en-US" sz="1200" b="1" cap="all" dirty="0">
              <a:solidFill>
                <a:srgbClr val="0070C0"/>
              </a:solidFill>
              <a:latin typeface="Arial Black" pitchFamily="34" charset="0"/>
              <a:cs typeface="Aharoni" pitchFamily="2" charset="-79"/>
            </a:endParaRPr>
          </a:p>
          <a:p>
            <a:pPr algn="ctr"/>
            <a:r>
              <a:rPr lang="en-US" b="1" cap="all" dirty="0">
                <a:solidFill>
                  <a:schemeClr val="bg2">
                    <a:lumMod val="50000"/>
                  </a:schemeClr>
                </a:solidFill>
                <a:latin typeface="Arial Black" pitchFamily="34" charset="0"/>
                <a:cs typeface="Aharoni" pitchFamily="2" charset="-79"/>
              </a:rPr>
              <a:t>Christ Community Church</a:t>
            </a:r>
          </a:p>
          <a:p>
            <a:pPr algn="ctr"/>
            <a:r>
              <a:rPr lang="en-US" sz="1600" b="1" cap="all" dirty="0">
                <a:solidFill>
                  <a:srgbClr val="458367"/>
                </a:solidFill>
                <a:latin typeface="Arial Black" pitchFamily="34" charset="0"/>
                <a:cs typeface="Aharoni" pitchFamily="2" charset="-79"/>
              </a:rPr>
              <a:t>1201 Slate Hill Road</a:t>
            </a:r>
          </a:p>
          <a:p>
            <a:pPr algn="ctr"/>
            <a:r>
              <a:rPr lang="en-US" sz="1600" b="1" cap="all" dirty="0">
                <a:solidFill>
                  <a:srgbClr val="458367"/>
                </a:solidFill>
                <a:latin typeface="Arial Black" pitchFamily="34" charset="0"/>
                <a:cs typeface="Aharoni" pitchFamily="2" charset="-79"/>
              </a:rPr>
              <a:t>Camp Hill, PA  17011</a:t>
            </a:r>
          </a:p>
          <a:p>
            <a:pPr algn="ctr"/>
            <a:r>
              <a:rPr lang="en-US" sz="1200" b="1" cap="all" dirty="0">
                <a:latin typeface="Arial Black" pitchFamily="34" charset="0"/>
                <a:cs typeface="Aharoni" pitchFamily="2" charset="-79"/>
              </a:rPr>
              <a:t>RAIN DATE Sat. AUGUST 1, 2026</a:t>
            </a:r>
            <a:endParaRPr lang="en-US" sz="1050" b="1" cap="all" dirty="0">
              <a:latin typeface="Arial Black" pitchFamily="34" charset="0"/>
              <a:cs typeface="Aharoni" pitchFamily="2" charset="-79"/>
            </a:endParaRPr>
          </a:p>
          <a:p>
            <a:pPr algn="ctr"/>
            <a:endParaRPr lang="en-US" sz="1200" b="1" cap="all" dirty="0">
              <a:solidFill>
                <a:srgbClr val="0070C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8288" y="4438107"/>
            <a:ext cx="6799579" cy="5524589"/>
          </a:xfrm>
          <a:prstGeom prst="rect">
            <a:avLst/>
          </a:prstGeo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2000" b="1" dirty="0">
              <a:latin typeface="Berlin Sans FB Demi" pitchFamily="34" charset="0"/>
            </a:endParaRPr>
          </a:p>
          <a:p>
            <a:pPr algn="ctr"/>
            <a:endParaRPr lang="en-US" sz="2000" b="1" dirty="0">
              <a:latin typeface="Berlin Sans FB Demi" pitchFamily="34" charset="0"/>
            </a:endParaRPr>
          </a:p>
          <a:p>
            <a:pPr algn="ctr">
              <a:spcBef>
                <a:spcPts val="300"/>
              </a:spcBef>
            </a:pPr>
            <a:r>
              <a:rPr lang="en-US" sz="1400" b="1" dirty="0">
                <a:latin typeface="Berlin Sans FB Demi" pitchFamily="34" charset="0"/>
              </a:rPr>
              <a:t>Food, Ice Cream &amp;  Drinks Available</a:t>
            </a:r>
          </a:p>
          <a:p>
            <a:pPr algn="ctr">
              <a:spcBef>
                <a:spcPts val="300"/>
              </a:spcBef>
            </a:pPr>
            <a:r>
              <a:rPr lang="en-US" sz="1400" b="1" dirty="0">
                <a:latin typeface="Berlin Sans FB Demi" pitchFamily="34" charset="0"/>
              </a:rPr>
              <a:t>(Breakfast and Lunch Menu)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Dash Plaques to First 100</a:t>
            </a:r>
          </a:p>
          <a:p>
            <a:pPr algn="ctr"/>
            <a:endParaRPr lang="en-US" sz="1400" b="1" dirty="0">
              <a:solidFill>
                <a:srgbClr val="C00000"/>
              </a:solidFill>
              <a:latin typeface="Berlin Sans FB Demi" pitchFamily="34" charset="0"/>
            </a:endParaRPr>
          </a:p>
          <a:p>
            <a:pPr algn="ctr"/>
            <a:r>
              <a:rPr lang="en-US" sz="1400" b="1" dirty="0">
                <a:latin typeface="Berlin Sans FB Demi" pitchFamily="34" charset="0"/>
              </a:rPr>
              <a:t>AWARDS </a:t>
            </a:r>
          </a:p>
          <a:p>
            <a:pPr algn="ctr"/>
            <a:r>
              <a:rPr lang="en-US" sz="1400" b="1" dirty="0">
                <a:solidFill>
                  <a:srgbClr val="458367"/>
                </a:solidFill>
                <a:latin typeface="Berlin Sans FB Demi" pitchFamily="34" charset="0"/>
              </a:rPr>
              <a:t>(participant voting)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Top 25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Best of Show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Club Pick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Church Pick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Best Antique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*Must be Present To Win Awards*</a:t>
            </a:r>
          </a:p>
          <a:p>
            <a:pPr algn="ctr"/>
            <a:endParaRPr lang="en-US" sz="1400" b="1" dirty="0">
              <a:latin typeface="Berlin Sans FB Demi" pitchFamily="34" charset="0"/>
            </a:endParaRPr>
          </a:p>
          <a:p>
            <a:pPr algn="ctr"/>
            <a:r>
              <a:rPr lang="en-US" sz="1600" b="1" dirty="0">
                <a:latin typeface="Berlin Sans FB Demi" pitchFamily="34" charset="0"/>
              </a:rPr>
              <a:t>Registration $10.00 </a:t>
            </a:r>
          </a:p>
          <a:p>
            <a:pPr algn="ctr"/>
            <a:r>
              <a:rPr lang="en-US" sz="1600" b="1" dirty="0">
                <a:latin typeface="Berlin Sans FB Demi" pitchFamily="34" charset="0"/>
              </a:rPr>
              <a:t>Spectators - Free</a:t>
            </a:r>
          </a:p>
          <a:p>
            <a:pPr algn="ctr"/>
            <a:r>
              <a:rPr lang="en-US" sz="1400" b="1" dirty="0">
                <a:latin typeface="Berlin Sans FB Demi" pitchFamily="34" charset="0"/>
              </a:rPr>
              <a:t>Registration 9 am to 11 am</a:t>
            </a:r>
          </a:p>
          <a:p>
            <a:pPr algn="ctr"/>
            <a:endParaRPr lang="en-US" b="1" dirty="0">
              <a:latin typeface="Berlin Sans FB Demi" pitchFamily="34" charset="0"/>
            </a:endParaRPr>
          </a:p>
          <a:p>
            <a:pPr algn="ctr"/>
            <a:r>
              <a:rPr lang="en-US" sz="1400" b="1" dirty="0">
                <a:latin typeface="Berlin Sans FB Demi" pitchFamily="34" charset="0"/>
              </a:rPr>
              <a:t>Questions – Call Steve  717-649-0104</a:t>
            </a:r>
          </a:p>
          <a:p>
            <a:pPr algn="ctr"/>
            <a:endParaRPr lang="en-US" sz="1400" b="1" dirty="0">
              <a:latin typeface="Berlin Sans FB Demi" pitchFamily="34" charset="0"/>
            </a:endParaRPr>
          </a:p>
          <a:p>
            <a:pPr algn="ctr"/>
            <a:r>
              <a:rPr lang="en-US" sz="1100" dirty="0">
                <a:latin typeface="Berlin Sans FB Demi" pitchFamily="34" charset="0"/>
              </a:rPr>
              <a:t>No Burn Outs, Loud Music or Profanity Please!</a:t>
            </a:r>
          </a:p>
          <a:p>
            <a:pPr algn="ctr"/>
            <a:endParaRPr lang="en-US" sz="1200" b="1" dirty="0">
              <a:latin typeface="Berlin Sans FB Demi" pitchFamily="34" charset="0"/>
            </a:endParaRPr>
          </a:p>
          <a:p>
            <a:pPr algn="ctr"/>
            <a:r>
              <a:rPr lang="en-US" sz="1100" b="1" dirty="0">
                <a:solidFill>
                  <a:schemeClr val="tx1"/>
                </a:solidFill>
                <a:latin typeface="Berlin Sans FB Demi" pitchFamily="34" charset="0"/>
              </a:rPr>
              <a:t>CHRIST COMMUNITY CHURCH &amp; TTK ARE NOT RESPONSIBLE FOR  DAMAGE TO PERSONS OR VEHICLES</a:t>
            </a:r>
          </a:p>
        </p:txBody>
      </p:sp>
      <p:sp>
        <p:nvSpPr>
          <p:cNvPr id="3" name="TextBox 2"/>
          <p:cNvSpPr txBox="1"/>
          <p:nvPr/>
        </p:nvSpPr>
        <p:spPr>
          <a:xfrm rot="20201451">
            <a:off x="-519920" y="5832774"/>
            <a:ext cx="2890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~OPEN TO ALL                VEHICLES~</a:t>
            </a:r>
          </a:p>
        </p:txBody>
      </p:sp>
      <p:pic>
        <p:nvPicPr>
          <p:cNvPr id="1026" name="Picture 2" descr="http://blog.salvationarmyusa.org/wp-content/uploads/cropped-bloghead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19567">
            <a:off x="178711" y="7024036"/>
            <a:ext cx="2689654" cy="45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 rot="20177238">
            <a:off x="399693" y="4217929"/>
            <a:ext cx="12971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DOOR PRIZES</a:t>
            </a:r>
          </a:p>
        </p:txBody>
      </p:sp>
      <p:sp>
        <p:nvSpPr>
          <p:cNvPr id="12" name="TextBox 11"/>
          <p:cNvSpPr txBox="1"/>
          <p:nvPr/>
        </p:nvSpPr>
        <p:spPr>
          <a:xfrm rot="1451890">
            <a:off x="5270251" y="5798047"/>
            <a:ext cx="247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MUSIC BY DJ JERRY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51882" y="2059393"/>
            <a:ext cx="26661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Saturday – July 25, 2026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9:00 AM – 2:00 PM</a:t>
            </a:r>
          </a:p>
          <a:p>
            <a:pPr algn="ctr"/>
            <a:endParaRPr lang="en-US" b="1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635FAED8-C917-4D5D-A2FA-1F4A231FFA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981" y="1720542"/>
            <a:ext cx="2004005" cy="1880393"/>
          </a:xfrm>
          <a:prstGeom prst="rect">
            <a:avLst/>
          </a:prstGeom>
        </p:spPr>
      </p:pic>
      <p:sp>
        <p:nvSpPr>
          <p:cNvPr id="33" name="Rounded Rectangle 1">
            <a:extLst>
              <a:ext uri="{FF2B5EF4-FFF2-40B4-BE49-F238E27FC236}">
                <a16:creationId xmlns:a16="http://schemas.microsoft.com/office/drawing/2014/main" id="{7C8A028C-8F40-4B3A-9F7E-F2FF7D5FF15A}"/>
              </a:ext>
            </a:extLst>
          </p:cNvPr>
          <p:cNvSpPr/>
          <p:nvPr/>
        </p:nvSpPr>
        <p:spPr>
          <a:xfrm rot="20181186">
            <a:off x="474753" y="7483275"/>
            <a:ext cx="2599981" cy="553087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sz="1600" b="1" dirty="0">
                <a:solidFill>
                  <a:schemeClr val="tx1"/>
                </a:solidFill>
              </a:rPr>
              <a:t>Angel Tree Program</a:t>
            </a:r>
            <a:endParaRPr lang="en-US" sz="1600" b="1" u="sng" dirty="0">
              <a:solidFill>
                <a:schemeClr val="tx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C25BD1-DCEE-47C6-93D4-4CD5EA221A9E}"/>
              </a:ext>
            </a:extLst>
          </p:cNvPr>
          <p:cNvSpPr txBox="1"/>
          <p:nvPr/>
        </p:nvSpPr>
        <p:spPr>
          <a:xfrm rot="20182522">
            <a:off x="638145" y="6716750"/>
            <a:ext cx="1236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Benefits: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A4B6CA-386A-43BD-91C9-339E67F5162C}"/>
              </a:ext>
            </a:extLst>
          </p:cNvPr>
          <p:cNvSpPr txBox="1"/>
          <p:nvPr/>
        </p:nvSpPr>
        <p:spPr>
          <a:xfrm rot="1856262">
            <a:off x="5898777" y="4922475"/>
            <a:ext cx="1810436" cy="378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AUCTION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63911FE-3746-4EFF-9499-56792117E5AD}"/>
              </a:ext>
            </a:extLst>
          </p:cNvPr>
          <p:cNvSpPr txBox="1"/>
          <p:nvPr/>
        </p:nvSpPr>
        <p:spPr>
          <a:xfrm rot="1186318">
            <a:off x="5573774" y="6684971"/>
            <a:ext cx="19244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Bring the family for good food, fellowship and to see the shiny cars!</a:t>
            </a:r>
          </a:p>
        </p:txBody>
      </p:sp>
      <p:pic>
        <p:nvPicPr>
          <p:cNvPr id="8" name="Picture 7" descr="Text, calendar, whiteboard&#10;&#10;Description automatically generated">
            <a:extLst>
              <a:ext uri="{FF2B5EF4-FFF2-40B4-BE49-F238E27FC236}">
                <a16:creationId xmlns:a16="http://schemas.microsoft.com/office/drawing/2014/main" id="{430C241C-1327-9DF8-383B-0D063B281B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 rot="2062239">
            <a:off x="6220956" y="4058153"/>
            <a:ext cx="1565569" cy="9314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179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 Black</vt:lpstr>
      <vt:lpstr>Arial</vt:lpstr>
      <vt:lpstr>Berlin Sans FB Demi</vt:lpstr>
      <vt:lpstr>Book Antiqua</vt:lpstr>
      <vt:lpstr>Aharoni</vt:lpstr>
      <vt:lpstr>Lucida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Jeffrey</dc:creator>
  <cp:lastModifiedBy>Sharon Vaughn</cp:lastModifiedBy>
  <cp:revision>91</cp:revision>
  <cp:lastPrinted>2021-03-03T23:00:36Z</cp:lastPrinted>
  <dcterms:created xsi:type="dcterms:W3CDTF">2009-04-10T13:39:17Z</dcterms:created>
  <dcterms:modified xsi:type="dcterms:W3CDTF">2026-02-15T18:46:41Z</dcterms:modified>
</cp:coreProperties>
</file>