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7102475" cy="9369425"/>
  <p:embeddedFontLst>
    <p:embeddedFont>
      <p:font typeface="Aharoni" panose="02010803020104030203" pitchFamily="2" charset="-79"/>
      <p:bold r:id="rId3"/>
    </p:embeddedFont>
    <p:embeddedFont>
      <p:font typeface="Arial Black" panose="020B0A04020102020204" pitchFamily="34" charset="0"/>
      <p:bold r:id="rId4"/>
    </p:embeddedFont>
    <p:embeddedFont>
      <p:font typeface="Baskerville Old Face" panose="02020602080505020303" pitchFamily="18" charset="0"/>
      <p:regular r:id="rId5"/>
    </p:embeddedFont>
    <p:embeddedFont>
      <p:font typeface="Berlin Sans FB Demi" panose="020E0802020502020306" pitchFamily="34" charset="0"/>
      <p:bold r:id="rId6"/>
    </p:embeddedFont>
    <p:embeddedFont>
      <p:font typeface="Cambria" panose="02040503050406030204" pitchFamily="18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3E2"/>
    <a:srgbClr val="4159E9"/>
    <a:srgbClr val="410741"/>
    <a:srgbClr val="C71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47B4A-5B7F-41C3-894D-70D609DB3D96}" v="11" dt="2024-01-15T22:53:59.4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94660"/>
  </p:normalViewPr>
  <p:slideViewPr>
    <p:cSldViewPr>
      <p:cViewPr varScale="1">
        <p:scale>
          <a:sx n="66" d="100"/>
          <a:sy n="66" d="100"/>
        </p:scale>
        <p:origin x="3438" y="2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5" Type="http://schemas.microsoft.com/office/2015/10/relationships/revisionInfo" Target="revisionInfo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58779" y="9332867"/>
            <a:ext cx="2749315" cy="55428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2400" b="1" dirty="0">
                <a:solidFill>
                  <a:schemeClr val="tx1"/>
                </a:solidFill>
                <a:latin typeface="Baskerville Old Face" panose="02020602080505020303" pitchFamily="18" charset="0"/>
              </a:rPr>
              <a:t>Angel Tree Program</a:t>
            </a:r>
            <a:endParaRPr lang="en-US" sz="2400" u="sng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36879" y="533400"/>
            <a:ext cx="6896100" cy="914400"/>
          </a:xfrm>
          <a:custGeom>
            <a:avLst/>
            <a:gdLst>
              <a:gd name="connsiteX0" fmla="*/ 0 w 6553200"/>
              <a:gd name="connsiteY0" fmla="*/ 0 h 1754326"/>
              <a:gd name="connsiteX1" fmla="*/ 6553200 w 6553200"/>
              <a:gd name="connsiteY1" fmla="*/ 0 h 1754326"/>
              <a:gd name="connsiteX2" fmla="*/ 6553200 w 6553200"/>
              <a:gd name="connsiteY2" fmla="*/ 1754326 h 1754326"/>
              <a:gd name="connsiteX3" fmla="*/ 0 w 6553200"/>
              <a:gd name="connsiteY3" fmla="*/ 1754326 h 1754326"/>
              <a:gd name="connsiteX4" fmla="*/ 0 w 6553200"/>
              <a:gd name="connsiteY4" fmla="*/ 0 h 1754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1754326">
                <a:moveTo>
                  <a:pt x="0" y="0"/>
                </a:moveTo>
                <a:lnTo>
                  <a:pt x="6553200" y="0"/>
                </a:lnTo>
                <a:lnTo>
                  <a:pt x="6553200" y="1754326"/>
                </a:lnTo>
                <a:lnTo>
                  <a:pt x="0" y="1754326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1"/>
          </a:lnRef>
          <a:fillRef idx="1001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4400" b="1" cap="all" spc="300" normalizeH="1" dirty="0">
                <a:ln w="11430" cmpd="sng">
                  <a:noFill/>
                  <a:prstDash val="solid"/>
                  <a:miter lim="800000"/>
                </a:ln>
                <a:solidFill>
                  <a:srgbClr val="4883E2"/>
                </a:solidFill>
                <a:effectLst/>
                <a:latin typeface="Aharoni" pitchFamily="2" charset="-79"/>
                <a:cs typeface="Aharoni" pitchFamily="2" charset="-79"/>
              </a:rPr>
              <a:t>CAR SHOW @ </a:t>
            </a:r>
            <a:r>
              <a:rPr lang="en-US" sz="4400" dirty="0">
                <a:solidFill>
                  <a:srgbClr val="4883E2"/>
                </a:solidFill>
                <a:effectLst/>
                <a:latin typeface="Arial Black" panose="020B0A04020102020204" pitchFamily="34" charset="0"/>
              </a:rPr>
              <a:t>LAWRENCE CHEVROLET</a:t>
            </a:r>
          </a:p>
          <a:p>
            <a:pPr algn="ctr"/>
            <a:endParaRPr lang="en-US" sz="5400" b="1" cap="all" spc="300" normalizeH="1" dirty="0">
              <a:ln w="11430" cmpd="sng">
                <a:noFill/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Picture 4" descr="toys_of_time logo n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70419"/>
            <a:ext cx="1676400" cy="14013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7350" y="1729778"/>
            <a:ext cx="4495800" cy="1635423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2000" b="1" cap="all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Friday, JUNE 12, 2026</a:t>
            </a:r>
          </a:p>
          <a:p>
            <a:pPr algn="ctr"/>
            <a:r>
              <a:rPr lang="en-US" sz="2000" b="1" cap="all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5:00 – 8:00 PM</a:t>
            </a:r>
          </a:p>
          <a:p>
            <a:pPr algn="ctr"/>
            <a:r>
              <a:rPr lang="en-US" sz="2000" b="1" cap="all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6445 Carlisle Pike</a:t>
            </a:r>
          </a:p>
          <a:p>
            <a:pPr algn="ctr"/>
            <a:r>
              <a:rPr lang="en-US" sz="2000" b="1" cap="all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Mechanicsburg, PA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3528056"/>
            <a:ext cx="6743700" cy="4755148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Berlin Sans FB Demi" pitchFamily="34" charset="0"/>
              </a:rPr>
              <a:t>Hosted by the Toy’s of Time Kruzers Car Club </a:t>
            </a:r>
            <a:endParaRPr lang="en-US" sz="2000" b="1" dirty="0">
              <a:latin typeface="Berlin Sans FB Demi" pitchFamily="34" charset="0"/>
            </a:endParaRPr>
          </a:p>
          <a:p>
            <a:pPr algn="ctr">
              <a:spcBef>
                <a:spcPts val="300"/>
              </a:spcBef>
            </a:pPr>
            <a:endParaRPr lang="en-US" sz="2000" b="1" dirty="0">
              <a:latin typeface="Berlin Sans FB Demi" pitchFamily="34" charset="0"/>
            </a:endParaRPr>
          </a:p>
          <a:p>
            <a:pPr algn="ctr">
              <a:spcBef>
                <a:spcPts val="300"/>
              </a:spcBef>
            </a:pPr>
            <a:r>
              <a:rPr lang="en-US" sz="2000" b="1" dirty="0">
                <a:latin typeface="Berlin Sans FB Demi" pitchFamily="34" charset="0"/>
              </a:rPr>
              <a:t>Food and Drinks Available</a:t>
            </a:r>
          </a:p>
          <a:p>
            <a:pPr algn="ctr"/>
            <a:r>
              <a:rPr lang="en-US" sz="2000" b="1" dirty="0">
                <a:latin typeface="Berlin Sans FB Demi" pitchFamily="34" charset="0"/>
              </a:rPr>
              <a:t>Dash Plaques to First 100</a:t>
            </a:r>
          </a:p>
          <a:p>
            <a:pPr algn="ctr"/>
            <a:endParaRPr lang="en-US" sz="1400" b="1" dirty="0">
              <a:solidFill>
                <a:srgbClr val="C00000"/>
              </a:solidFill>
              <a:latin typeface="Berlin Sans FB Demi" pitchFamily="34" charset="0"/>
            </a:endParaRPr>
          </a:p>
          <a:p>
            <a:pPr algn="ctr"/>
            <a:r>
              <a:rPr lang="en-US" sz="1600" b="1" dirty="0">
                <a:solidFill>
                  <a:srgbClr val="C00000"/>
                </a:solidFill>
                <a:latin typeface="Berlin Sans FB Demi" pitchFamily="34" charset="0"/>
              </a:rPr>
              <a:t>LAWRENCE CHEVROLET &amp; TTK ARE NOT RESPONSIBLE FOR ANY DAMAGES TO PERSONS OR VEHICLES</a:t>
            </a:r>
          </a:p>
          <a:p>
            <a:pPr algn="ctr"/>
            <a:r>
              <a:rPr lang="en-US" sz="2800" b="1" dirty="0">
                <a:latin typeface="Berlin Sans FB Demi" pitchFamily="34" charset="0"/>
              </a:rPr>
              <a:t>AWARDS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Dealers Choice  –  Club Choice  –  Best GM - Best Ford -    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	  Best Mopar  –  Best Import  –  Best Truck  –                           Best Motorcycle – Best Paint  –  Best Street Rod –                     Best Modern Muscle – Best Antique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~$10.00 Registration Fee ~ 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Music by DJ Jerry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Questions – Call Dave  717-525-4583 or</a:t>
            </a:r>
          </a:p>
          <a:p>
            <a:pPr algn="ctr"/>
            <a:r>
              <a:rPr lang="en-US" b="1" dirty="0">
                <a:latin typeface="Berlin Sans FB Demi" pitchFamily="34" charset="0"/>
              </a:rPr>
              <a:t>Steve  717-649-0104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254" y="8290156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~OPEN TO ALL VEHICLES~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64" y="2209800"/>
            <a:ext cx="156088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20474395">
            <a:off x="228600" y="7291001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0099"/>
                </a:solidFill>
                <a:latin typeface="Cambria" panose="02040503050406030204" pitchFamily="18" charset="0"/>
              </a:rPr>
              <a:t>DOOR</a:t>
            </a:r>
          </a:p>
          <a:p>
            <a:pPr algn="ctr"/>
            <a:r>
              <a:rPr lang="en-US" b="1" dirty="0">
                <a:solidFill>
                  <a:srgbClr val="000099"/>
                </a:solidFill>
                <a:latin typeface="Cambria" panose="02040503050406030204" pitchFamily="18" charset="0"/>
              </a:rPr>
              <a:t>PRIZES</a:t>
            </a:r>
          </a:p>
        </p:txBody>
      </p:sp>
      <p:sp>
        <p:nvSpPr>
          <p:cNvPr id="10" name="TextBox 9"/>
          <p:cNvSpPr txBox="1"/>
          <p:nvPr/>
        </p:nvSpPr>
        <p:spPr>
          <a:xfrm rot="1356371">
            <a:off x="6326303" y="7152500"/>
            <a:ext cx="1299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</a:rPr>
              <a:t>CHINESE  </a:t>
            </a:r>
          </a:p>
          <a:p>
            <a:pPr algn="ctr"/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</a:rPr>
              <a:t>AUCTION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D34856-6B83-F65E-76D1-A05262F12C44}"/>
              </a:ext>
            </a:extLst>
          </p:cNvPr>
          <p:cNvSpPr txBox="1"/>
          <p:nvPr/>
        </p:nvSpPr>
        <p:spPr>
          <a:xfrm>
            <a:off x="2242134" y="8664823"/>
            <a:ext cx="350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“Proceeds Benefit”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C46FEDB-6D32-9D5F-2A34-CACE2890F070}"/>
              </a:ext>
            </a:extLst>
          </p:cNvPr>
          <p:cNvSpPr/>
          <p:nvPr/>
        </p:nvSpPr>
        <p:spPr>
          <a:xfrm>
            <a:off x="1325765" y="8684117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F3523756-5BAD-4B3B-863E-2512DD743533}"/>
              </a:ext>
            </a:extLst>
          </p:cNvPr>
          <p:cNvSpPr/>
          <p:nvPr/>
        </p:nvSpPr>
        <p:spPr>
          <a:xfrm rot="10800000">
            <a:off x="5791530" y="8684117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9805892-A526-DE3F-0F61-3DC24F3824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405929">
            <a:off x="1955987" y="9127411"/>
            <a:ext cx="762066" cy="9144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129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 Black</vt:lpstr>
      <vt:lpstr>Cambria</vt:lpstr>
      <vt:lpstr>Baskerville Old Face</vt:lpstr>
      <vt:lpstr>Arial</vt:lpstr>
      <vt:lpstr>Calibri</vt:lpstr>
      <vt:lpstr>Berlin Sans FB Demi</vt:lpstr>
      <vt:lpstr>Aharoni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Jeffrey</dc:creator>
  <cp:lastModifiedBy>Sharon Vaughn</cp:lastModifiedBy>
  <cp:revision>57</cp:revision>
  <cp:lastPrinted>2014-03-21T19:30:13Z</cp:lastPrinted>
  <dcterms:created xsi:type="dcterms:W3CDTF">2009-04-10T13:39:17Z</dcterms:created>
  <dcterms:modified xsi:type="dcterms:W3CDTF">2026-02-15T18:44:08Z</dcterms:modified>
</cp:coreProperties>
</file>