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 bookmarkIdSeed="2">
  <p:sldMasterIdLst>
    <p:sldMasterId id="2147483648" r:id="rId1"/>
  </p:sldMasterIdLst>
  <p:notesMasterIdLst>
    <p:notesMasterId r:id="rId3"/>
  </p:notesMasterIdLst>
  <p:sldIdLst>
    <p:sldId id="261" r:id="rId2"/>
  </p:sldIdLst>
  <p:sldSz cx="7772400" cy="10058400"/>
  <p:notesSz cx="7102475" cy="9388475"/>
  <p:embeddedFontLst>
    <p:embeddedFont>
      <p:font typeface="Arial Black" panose="020B0A04020102020204" pitchFamily="34" charset="0"/>
      <p:bold r:id="rId4"/>
    </p:embeddedFont>
    <p:embeddedFont>
      <p:font typeface="Cambria" panose="02040503050406030204" pitchFamily="18" charset="0"/>
      <p:regular r:id="rId5"/>
      <p:bold r:id="rId6"/>
      <p:italic r:id="rId7"/>
      <p:boldItalic r:id="rId8"/>
    </p:embeddedFont>
    <p:embeddedFont>
      <p:font typeface="Franklin Gothic Demi" panose="020B0703020102020204" pitchFamily="34" charset="0"/>
      <p:regular r:id="rId9"/>
      <p:italic r:id="rId1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17C7"/>
    <a:srgbClr val="FFFF99"/>
    <a:srgbClr val="000099"/>
    <a:srgbClr val="0033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675CC8-575E-411F-9672-AEF489F34322}" v="2" dt="2024-03-13T22:56:16.5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303" autoAdjust="0"/>
    <p:restoredTop sz="97010" autoAdjust="0"/>
  </p:normalViewPr>
  <p:slideViewPr>
    <p:cSldViewPr snapToGrid="0">
      <p:cViewPr varScale="1">
        <p:scale>
          <a:sx n="68" d="100"/>
          <a:sy n="68" d="100"/>
        </p:scale>
        <p:origin x="3384" y="28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5.fntdata"/><Relationship Id="rId13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font" Target="fonts/font4.fntdata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3.fntdata"/><Relationship Id="rId11" Type="http://schemas.openxmlformats.org/officeDocument/2006/relationships/presProps" Target="presProps.xml"/><Relationship Id="rId5" Type="http://schemas.openxmlformats.org/officeDocument/2006/relationships/font" Target="fonts/font2.fntdata"/><Relationship Id="rId15" Type="http://schemas.microsoft.com/office/2015/10/relationships/revisionInfo" Target="revisionInfo.xml"/><Relationship Id="rId10" Type="http://schemas.openxmlformats.org/officeDocument/2006/relationships/font" Target="fonts/font7.fntdata"/><Relationship Id="rId4" Type="http://schemas.openxmlformats.org/officeDocument/2006/relationships/font" Target="fonts/font1.fntdata"/><Relationship Id="rId9" Type="http://schemas.openxmlformats.org/officeDocument/2006/relationships/font" Target="fonts/font6.fntdata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8864"/>
          </a:xfrm>
          <a:prstGeom prst="rect">
            <a:avLst/>
          </a:prstGeom>
        </p:spPr>
        <p:txBody>
          <a:bodyPr vert="horz" lIns="92464" tIns="46232" rIns="92464" bIns="46232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3" y="0"/>
            <a:ext cx="3077739" cy="468864"/>
          </a:xfrm>
          <a:prstGeom prst="rect">
            <a:avLst/>
          </a:prstGeom>
        </p:spPr>
        <p:txBody>
          <a:bodyPr vert="horz" lIns="92464" tIns="46232" rIns="92464" bIns="46232" rtlCol="0"/>
          <a:lstStyle>
            <a:lvl1pPr algn="r">
              <a:defRPr sz="1200"/>
            </a:lvl1pPr>
          </a:lstStyle>
          <a:p>
            <a:fld id="{5A14E615-FAAD-40D5-B3CC-84293BB3A190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90750" y="703263"/>
            <a:ext cx="2720975" cy="3521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464" tIns="46232" rIns="92464" bIns="46232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807"/>
            <a:ext cx="5681980" cy="4224573"/>
          </a:xfrm>
          <a:prstGeom prst="rect">
            <a:avLst/>
          </a:prstGeom>
        </p:spPr>
        <p:txBody>
          <a:bodyPr vert="horz" lIns="92464" tIns="46232" rIns="92464" bIns="4623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8013"/>
            <a:ext cx="3077739" cy="468863"/>
          </a:xfrm>
          <a:prstGeom prst="rect">
            <a:avLst/>
          </a:prstGeom>
        </p:spPr>
        <p:txBody>
          <a:bodyPr vert="horz" lIns="92464" tIns="46232" rIns="92464" bIns="46232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3" y="8918013"/>
            <a:ext cx="3077739" cy="468863"/>
          </a:xfrm>
          <a:prstGeom prst="rect">
            <a:avLst/>
          </a:prstGeom>
        </p:spPr>
        <p:txBody>
          <a:bodyPr vert="horz" lIns="92464" tIns="46232" rIns="92464" bIns="46232" rtlCol="0" anchor="b"/>
          <a:lstStyle>
            <a:lvl1pPr algn="r">
              <a:defRPr sz="1200"/>
            </a:lvl1pPr>
          </a:lstStyle>
          <a:p>
            <a:fld id="{C6E81BDB-C551-4ACA-9700-005A6076793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1783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E81BDB-C551-4ACA-9700-005A60767938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845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52C32-97FA-4760-93C4-E1DC8B11FE86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2C779-CF06-4415-B26F-AF7CCD2512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52C32-97FA-4760-93C4-E1DC8B11FE86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2C779-CF06-4415-B26F-AF7CCD2512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52C32-97FA-4760-93C4-E1DC8B11FE86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2C779-CF06-4415-B26F-AF7CCD2512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52C32-97FA-4760-93C4-E1DC8B11FE86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2C779-CF06-4415-B26F-AF7CCD2512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52C32-97FA-4760-93C4-E1DC8B11FE86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2C779-CF06-4415-B26F-AF7CCD2512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52C32-97FA-4760-93C4-E1DC8B11FE86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2C779-CF06-4415-B26F-AF7CCD2512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52C32-97FA-4760-93C4-E1DC8B11FE86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2C779-CF06-4415-B26F-AF7CCD2512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52C32-97FA-4760-93C4-E1DC8B11FE86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2C779-CF06-4415-B26F-AF7CCD2512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52C32-97FA-4760-93C4-E1DC8B11FE86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2C779-CF06-4415-B26F-AF7CCD2512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52C32-97FA-4760-93C4-E1DC8B11FE86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2C779-CF06-4415-B26F-AF7CCD2512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52C32-97FA-4760-93C4-E1DC8B11FE86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22C779-CF06-4415-B26F-AF7CCD25127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652C32-97FA-4760-93C4-E1DC8B11FE86}" type="datetimeFigureOut">
              <a:rPr lang="en-US" smtClean="0"/>
              <a:pPr/>
              <a:t>3/16/2026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22C779-CF06-4415-B26F-AF7CCD25127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hyperlink" Target="https://geekalabama.com/2013/12/02/23-days-left-until-christmas-2013/" TargetMode="External"/><Relationship Id="rId4" Type="http://schemas.openxmlformats.org/officeDocument/2006/relationships/image" Target="../media/image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 descr="toys_of_time logo new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824420" y="1487431"/>
            <a:ext cx="1794234" cy="1499867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663281" y="243906"/>
            <a:ext cx="4772749" cy="2990849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Pour">
              <a:avLst>
                <a:gd name="adj1" fmla="val 12538523"/>
                <a:gd name="adj2" fmla="val 70692"/>
              </a:avLst>
            </a:prstTxWarp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>
              <a:lnSpc>
                <a:spcPct val="90000"/>
              </a:lnSpc>
            </a:pPr>
            <a:r>
              <a:rPr lang="en-US" sz="8000" dirty="0">
                <a:ln w="18000">
                  <a:noFill/>
                  <a:prstDash val="solid"/>
                  <a:miter lim="800000"/>
                </a:ln>
                <a:latin typeface="Franklin Gothic Demi" pitchFamily="34" charset="0"/>
              </a:rPr>
              <a:t>TOY RUN</a:t>
            </a:r>
            <a:endParaRPr lang="en-US" sz="5400" cap="none" spc="0" dirty="0">
              <a:ln w="18000">
                <a:noFill/>
                <a:prstDash val="solid"/>
                <a:miter lim="800000"/>
              </a:ln>
              <a:effectLst/>
              <a:latin typeface="Franklin Gothic Demi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461657" y="8614508"/>
            <a:ext cx="3981450" cy="128628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pPr algn="ctr"/>
            <a:r>
              <a:rPr lang="en-US" sz="2000" i="1" dirty="0">
                <a:latin typeface="+mj-lt"/>
              </a:rPr>
              <a:t>----  OPEN TO ALL VEHICLES  ---- 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040024" y="4686801"/>
            <a:ext cx="5909480" cy="461959"/>
          </a:xfrm>
          <a:prstGeom prst="rect">
            <a:avLst/>
          </a:prstGeom>
          <a:noFill/>
        </p:spPr>
        <p:txBody>
          <a:bodyPr wrap="none" rtlCol="0">
            <a:prstTxWarp prst="textWave1">
              <a:avLst/>
            </a:prstTxWarp>
            <a:spAutoFit/>
          </a:bodyPr>
          <a:lstStyle/>
          <a:p>
            <a:pPr algn="ctr"/>
            <a:r>
              <a:rPr lang="en-US" b="1" dirty="0">
                <a:ln>
                  <a:solidFill>
                    <a:sysClr val="windowText" lastClr="000000"/>
                  </a:solidFill>
                </a:ln>
                <a:solidFill>
                  <a:srgbClr val="C717C7"/>
                </a:solidFill>
                <a:latin typeface="Cambria" panose="02040503050406030204" pitchFamily="18" charset="0"/>
              </a:rPr>
              <a:t>HOSTED BY TOYS OF TIME KRUZERS CAR CLUB</a:t>
            </a:r>
          </a:p>
        </p:txBody>
      </p:sp>
      <p:sp>
        <p:nvSpPr>
          <p:cNvPr id="26" name="Rectangle 25"/>
          <p:cNvSpPr/>
          <p:nvPr/>
        </p:nvSpPr>
        <p:spPr>
          <a:xfrm>
            <a:off x="1127095" y="4298126"/>
            <a:ext cx="54483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i="1" dirty="0">
                <a:solidFill>
                  <a:srgbClr val="003398"/>
                </a:solidFill>
                <a:latin typeface="Franklin Gothic Demi" pitchFamily="34" charset="0"/>
              </a:rPr>
              <a:t> </a:t>
            </a:r>
          </a:p>
          <a:p>
            <a:pPr algn="ctr"/>
            <a:endParaRPr lang="en-US" i="1" dirty="0">
              <a:solidFill>
                <a:srgbClr val="003398"/>
              </a:solidFill>
              <a:latin typeface="Franklin Gothic Demi" pitchFamily="34" charset="0"/>
            </a:endParaRPr>
          </a:p>
        </p:txBody>
      </p:sp>
      <p:sp>
        <p:nvSpPr>
          <p:cNvPr id="18" name="Rectangle 17"/>
          <p:cNvSpPr/>
          <p:nvPr/>
        </p:nvSpPr>
        <p:spPr>
          <a:xfrm rot="20946007">
            <a:off x="580409" y="6013905"/>
            <a:ext cx="1896023" cy="647243"/>
          </a:xfrm>
          <a:prstGeom prst="rect">
            <a:avLst/>
          </a:prstGeom>
        </p:spPr>
        <p:txBody>
          <a:bodyPr wrap="square">
            <a:prstTxWarp prst="textPlain">
              <a:avLst/>
            </a:prstTxWarp>
            <a:spAutoFit/>
          </a:bodyPr>
          <a:lstStyle/>
          <a:p>
            <a:pPr algn="ctr"/>
            <a:r>
              <a:rPr lang="en-US" sz="2000" dirty="0">
                <a:solidFill>
                  <a:srgbClr val="7030A0"/>
                </a:solidFill>
                <a:latin typeface="Cambria" panose="02040503050406030204" pitchFamily="18" charset="0"/>
              </a:rPr>
              <a:t>MUSIC BY </a:t>
            </a:r>
          </a:p>
          <a:p>
            <a:pPr algn="ctr"/>
            <a:r>
              <a:rPr lang="en-US" sz="2000" dirty="0">
                <a:solidFill>
                  <a:srgbClr val="7030A0"/>
                </a:solidFill>
                <a:latin typeface="Cambria" panose="02040503050406030204" pitchFamily="18" charset="0"/>
              </a:rPr>
              <a:t>DJ JERRY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093051" y="5908087"/>
            <a:ext cx="1897652" cy="1203036"/>
          </a:xfrm>
          <a:prstGeom prst="rect">
            <a:avLst/>
          </a:prstGeom>
        </p:spPr>
        <p:txBody>
          <a:bodyPr wrap="square">
            <a:prstTxWarp prst="textPlain">
              <a:avLst/>
            </a:prstTxWarp>
            <a:spAutoFit/>
          </a:bodyPr>
          <a:lstStyle/>
          <a:p>
            <a:pPr algn="ctr"/>
            <a:r>
              <a:rPr lang="en-US" sz="1600" b="1" dirty="0">
                <a:latin typeface="Cambria" panose="02040503050406030204" pitchFamily="18" charset="0"/>
              </a:rPr>
              <a:t>DASH </a:t>
            </a:r>
          </a:p>
          <a:p>
            <a:pPr algn="ctr"/>
            <a:r>
              <a:rPr lang="en-US" sz="1600" b="1" dirty="0">
                <a:latin typeface="Cambria" panose="02040503050406030204" pitchFamily="18" charset="0"/>
              </a:rPr>
              <a:t>PLAQUES </a:t>
            </a:r>
          </a:p>
          <a:p>
            <a:pPr algn="ctr"/>
            <a:r>
              <a:rPr lang="en-US" sz="1600" b="1" dirty="0">
                <a:latin typeface="Cambria" panose="02040503050406030204" pitchFamily="18" charset="0"/>
              </a:rPr>
              <a:t>TO FIRST 50 VEHICLES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2551052" y="1253143"/>
            <a:ext cx="3174927" cy="1342638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Plain">
              <a:avLst/>
            </a:prstTxWarp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 algn="ctr">
              <a:lnSpc>
                <a:spcPct val="90000"/>
              </a:lnSpc>
            </a:pPr>
            <a:endParaRPr lang="en-US" sz="1200" cap="none" spc="0" dirty="0">
              <a:ln w="18000">
                <a:noFill/>
                <a:prstDash val="solid"/>
                <a:miter lim="800000"/>
              </a:ln>
              <a:effectLst/>
              <a:latin typeface="DomCasualD" panose="03060602030502020205" pitchFamily="66" charset="0"/>
            </a:endParaRPr>
          </a:p>
          <a:p>
            <a:pPr algn="ctr">
              <a:lnSpc>
                <a:spcPct val="90000"/>
              </a:lnSpc>
            </a:pPr>
            <a:r>
              <a:rPr lang="en-US" sz="1200" dirty="0">
                <a:ln w="18000">
                  <a:noFill/>
                  <a:prstDash val="solid"/>
                  <a:miter lim="800000"/>
                </a:ln>
                <a:latin typeface="Arial Black" panose="020B0A04020102020204" pitchFamily="34" charset="0"/>
              </a:rPr>
              <a:t>Saturday</a:t>
            </a:r>
            <a:r>
              <a:rPr lang="en-US" sz="1200" cap="none" spc="0" dirty="0">
                <a:ln w="18000">
                  <a:noFill/>
                  <a:prstDash val="solid"/>
                  <a:miter lim="800000"/>
                </a:ln>
                <a:effectLst/>
                <a:latin typeface="Arial Black" panose="020B0A04020102020204" pitchFamily="34" charset="0"/>
              </a:rPr>
              <a:t> </a:t>
            </a:r>
            <a:r>
              <a:rPr lang="en-US" sz="1200" dirty="0">
                <a:ln w="18000">
                  <a:noFill/>
                  <a:prstDash val="solid"/>
                  <a:miter lim="800000"/>
                </a:ln>
                <a:latin typeface="Arial Black" panose="020B0A04020102020204" pitchFamily="34" charset="0"/>
              </a:rPr>
              <a:t>OCT.</a:t>
            </a:r>
            <a:r>
              <a:rPr lang="en-US" sz="1200" dirty="0">
                <a:ln w="18000">
                  <a:noFill/>
                  <a:prstDash val="solid"/>
                  <a:miter lim="800000"/>
                </a:ln>
                <a:effectLst/>
                <a:latin typeface="Arial Black" panose="020B0A04020102020204" pitchFamily="34" charset="0"/>
              </a:rPr>
              <a:t> </a:t>
            </a:r>
            <a:r>
              <a:rPr lang="en-US" sz="1200" dirty="0">
                <a:ln w="18000">
                  <a:noFill/>
                  <a:prstDash val="solid"/>
                  <a:miter lim="800000"/>
                </a:ln>
                <a:latin typeface="Arial Black" panose="020B0A04020102020204" pitchFamily="34" charset="0"/>
              </a:rPr>
              <a:t>17</a:t>
            </a:r>
            <a:r>
              <a:rPr lang="en-US" sz="1200" dirty="0">
                <a:ln w="18000">
                  <a:noFill/>
                  <a:prstDash val="solid"/>
                  <a:miter lim="800000"/>
                </a:ln>
                <a:effectLst/>
                <a:latin typeface="Arial Black" panose="020B0A04020102020204" pitchFamily="34" charset="0"/>
              </a:rPr>
              <a:t>, 2026</a:t>
            </a:r>
          </a:p>
          <a:p>
            <a:pPr algn="ctr">
              <a:lnSpc>
                <a:spcPct val="90000"/>
              </a:lnSpc>
            </a:pPr>
            <a:endParaRPr lang="en-US" sz="1200" dirty="0">
              <a:ln w="18000">
                <a:noFill/>
                <a:prstDash val="solid"/>
                <a:miter lim="800000"/>
              </a:ln>
              <a:effectLst/>
              <a:latin typeface="Arial Black" panose="020B0A04020102020204" pitchFamily="34" charset="0"/>
            </a:endParaRPr>
          </a:p>
          <a:p>
            <a:pPr algn="ctr">
              <a:lnSpc>
                <a:spcPct val="90000"/>
              </a:lnSpc>
            </a:pPr>
            <a:endParaRPr lang="en-US" sz="1200" dirty="0">
              <a:ln w="18000">
                <a:noFill/>
                <a:prstDash val="solid"/>
                <a:miter lim="800000"/>
              </a:ln>
              <a:effectLst/>
              <a:latin typeface="Arial Black" panose="020B0A04020102020204" pitchFamily="34" charset="0"/>
            </a:endParaRPr>
          </a:p>
          <a:p>
            <a:pPr algn="ctr">
              <a:lnSpc>
                <a:spcPct val="90000"/>
              </a:lnSpc>
            </a:pPr>
            <a:r>
              <a:rPr lang="en-US" sz="1200" dirty="0">
                <a:ln w="18000">
                  <a:noFill/>
                  <a:prstDash val="solid"/>
                  <a:miter lim="800000"/>
                </a:ln>
                <a:latin typeface="Arial Black" panose="020B0A04020102020204" pitchFamily="34" charset="0"/>
              </a:rPr>
              <a:t>1</a:t>
            </a:r>
            <a:r>
              <a:rPr lang="en-US" sz="1200" cap="none" spc="0" dirty="0">
                <a:ln w="18000">
                  <a:noFill/>
                  <a:prstDash val="solid"/>
                  <a:miter lim="800000"/>
                </a:ln>
                <a:effectLst/>
                <a:latin typeface="Arial Black" panose="020B0A04020102020204" pitchFamily="34" charset="0"/>
              </a:rPr>
              <a:t>:00 PM - 4:00 PM</a:t>
            </a:r>
          </a:p>
        </p:txBody>
      </p:sp>
      <p:sp>
        <p:nvSpPr>
          <p:cNvPr id="32" name="Rectangle 31"/>
          <p:cNvSpPr/>
          <p:nvPr/>
        </p:nvSpPr>
        <p:spPr>
          <a:xfrm>
            <a:off x="896505" y="5268520"/>
            <a:ext cx="6196518" cy="822209"/>
          </a:xfrm>
          <a:prstGeom prst="rect">
            <a:avLst/>
          </a:prstGeom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 wrap="square">
            <a:prstTxWarp prst="textDoubleWave1">
              <a:avLst/>
            </a:prstTxWarp>
            <a:spAutoFit/>
          </a:bodyPr>
          <a:lstStyle/>
          <a:p>
            <a:pPr algn="ctr"/>
            <a:r>
              <a:rPr lang="en-US" sz="1400" b="1" i="1" u="sng" dirty="0">
                <a:solidFill>
                  <a:srgbClr val="0070C0"/>
                </a:solidFill>
                <a:latin typeface="Cambria" panose="02040503050406030204" pitchFamily="18" charset="0"/>
              </a:rPr>
              <a:t>“Donation:  $10.00 or New $10.00 Unwrapped Toy”</a:t>
            </a:r>
          </a:p>
          <a:p>
            <a:pPr algn="ctr"/>
            <a:endParaRPr lang="en-US" sz="1400" b="1" dirty="0">
              <a:solidFill>
                <a:srgbClr val="0070C0"/>
              </a:solidFill>
              <a:latin typeface="Cambria" panose="020405030504060302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 rot="786930">
            <a:off x="4918089" y="6016495"/>
            <a:ext cx="314796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>
                <a:solidFill>
                  <a:srgbClr val="7030A0"/>
                </a:solidFill>
                <a:latin typeface="Cambria" panose="02040503050406030204" pitchFamily="18" charset="0"/>
              </a:rPr>
              <a:t>SPECIAL AWARDS</a:t>
            </a:r>
          </a:p>
          <a:p>
            <a:pPr algn="ctr"/>
            <a:r>
              <a:rPr lang="en-US" sz="2000" b="1" dirty="0">
                <a:solidFill>
                  <a:srgbClr val="7030A0"/>
                </a:solidFill>
                <a:latin typeface="Cambria" panose="02040503050406030204" pitchFamily="18" charset="0"/>
              </a:rPr>
              <a:t>PRESENTED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EAC6B80-95E2-712A-C369-50C3FC3AF552}"/>
              </a:ext>
            </a:extLst>
          </p:cNvPr>
          <p:cNvSpPr txBox="1"/>
          <p:nvPr/>
        </p:nvSpPr>
        <p:spPr>
          <a:xfrm>
            <a:off x="513141" y="2971398"/>
            <a:ext cx="7259259" cy="1436291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 fontAlgn="base"/>
            <a:r>
              <a:rPr lang="en-US" sz="3600" b="1" dirty="0">
                <a:solidFill>
                  <a:srgbClr val="FF0000"/>
                </a:solidFill>
              </a:rPr>
              <a:t>Carlisle Fairgrounds</a:t>
            </a:r>
          </a:p>
          <a:p>
            <a:pPr marL="0" marR="0">
              <a:spcBef>
                <a:spcPts val="0"/>
              </a:spcBef>
              <a:spcAft>
                <a:spcPts val="400"/>
              </a:spcAft>
            </a:pPr>
            <a:r>
              <a:rPr lang="en-US" sz="2800" kern="1400" spc="-50" dirty="0">
                <a:latin typeface="Aptos Display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               </a:t>
            </a:r>
            <a:r>
              <a:rPr lang="en-US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1000 Bryn Mawr Rd, Carlisle, PA 17013</a:t>
            </a:r>
          </a:p>
          <a:p>
            <a:pPr marL="0" marR="0">
              <a:spcBef>
                <a:spcPts val="0"/>
              </a:spcBef>
              <a:spcAft>
                <a:spcPts val="400"/>
              </a:spcAft>
            </a:pPr>
            <a:r>
              <a:rPr lang="en-US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</a:t>
            </a:r>
            <a:r>
              <a:rPr lang="en-US" sz="2000" b="1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GATE 3 – K STREET ENTRANCE</a:t>
            </a:r>
            <a:endParaRPr lang="en-US" sz="2000" b="1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1" name="Picture 10" descr="A logo of a company&#10;&#10;Description automatically generated with medium confidence">
            <a:extLst>
              <a:ext uri="{FF2B5EF4-FFF2-40B4-BE49-F238E27FC236}">
                <a16:creationId xmlns:a16="http://schemas.microsoft.com/office/drawing/2014/main" id="{6CB1810B-1231-6775-C8C0-07D8D2E4C9E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93193" y="8497938"/>
            <a:ext cx="2155648" cy="1126589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F066948-691F-9D4E-E33A-F125D5A4AD7D}"/>
              </a:ext>
            </a:extLst>
          </p:cNvPr>
          <p:cNvSpPr txBox="1"/>
          <p:nvPr/>
        </p:nvSpPr>
        <p:spPr>
          <a:xfrm>
            <a:off x="117780" y="8036097"/>
            <a:ext cx="210647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Proceeds benefit: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6CF9898-6FB1-6B32-7171-10AA75E2452B}"/>
              </a:ext>
            </a:extLst>
          </p:cNvPr>
          <p:cNvSpPr txBox="1"/>
          <p:nvPr/>
        </p:nvSpPr>
        <p:spPr>
          <a:xfrm>
            <a:off x="3461657" y="8978196"/>
            <a:ext cx="42175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We reserve the right to refuse entry to those that are disrespectful to volunteers</a:t>
            </a:r>
          </a:p>
          <a:p>
            <a:r>
              <a:rPr lang="en-US" b="1" dirty="0"/>
              <a:t>* No rain date*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919F248-FF1B-BBA3-9485-C07C15B904CC}"/>
              </a:ext>
            </a:extLst>
          </p:cNvPr>
          <p:cNvSpPr txBox="1"/>
          <p:nvPr/>
        </p:nvSpPr>
        <p:spPr>
          <a:xfrm rot="808032">
            <a:off x="5171735" y="6771875"/>
            <a:ext cx="23472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>
                <a:solidFill>
                  <a:srgbClr val="7030A0"/>
                </a:solidFill>
                <a:latin typeface="Cambria" panose="02040503050406030204" pitchFamily="18" charset="0"/>
              </a:rPr>
              <a:t>CHINESE AUCTION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AE1ED0E-6973-6893-56FC-8973E44213E1}"/>
              </a:ext>
            </a:extLst>
          </p:cNvPr>
          <p:cNvSpPr txBox="1"/>
          <p:nvPr/>
        </p:nvSpPr>
        <p:spPr>
          <a:xfrm>
            <a:off x="1818711" y="7483799"/>
            <a:ext cx="45266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For Inquiries, Contact Steve at 717-649-0104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1F89D54B-7E96-B5E5-CA1E-8CDAD26F53E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7857" y="1480843"/>
            <a:ext cx="1798476" cy="1499746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897FA381-B071-4421-4100-41B5BBCC41B8}"/>
              </a:ext>
            </a:extLst>
          </p:cNvPr>
          <p:cNvSpPr txBox="1"/>
          <p:nvPr/>
        </p:nvSpPr>
        <p:spPr>
          <a:xfrm rot="20905268">
            <a:off x="791970" y="6829654"/>
            <a:ext cx="173546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chemeClr val="accent4"/>
                </a:solidFill>
              </a:rPr>
              <a:t>Food Available for Purchase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1012</TotalTime>
  <Words>110</Words>
  <Application>Microsoft Office PowerPoint</Application>
  <PresentationFormat>Custom</PresentationFormat>
  <Paragraphs>27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Cambria</vt:lpstr>
      <vt:lpstr>Franklin Gothic Demi</vt:lpstr>
      <vt:lpstr>Aptos Display</vt:lpstr>
      <vt:lpstr>Arial Black</vt:lpstr>
      <vt:lpstr>Aptos</vt:lpstr>
      <vt:lpstr>DomCasualD</vt:lpstr>
      <vt:lpstr>Arial</vt:lpstr>
      <vt:lpstr>Calibri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Jeffrey</dc:creator>
  <cp:lastModifiedBy>Sharon Vaughn</cp:lastModifiedBy>
  <cp:revision>55</cp:revision>
  <cp:lastPrinted>2024-03-03T22:12:51Z</cp:lastPrinted>
  <dcterms:created xsi:type="dcterms:W3CDTF">2009-04-10T13:39:17Z</dcterms:created>
  <dcterms:modified xsi:type="dcterms:W3CDTF">2026-03-16T18:20:13Z</dcterms:modified>
</cp:coreProperties>
</file>